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3" r:id="rId3"/>
    <p:sldId id="272" r:id="rId4"/>
    <p:sldId id="274" r:id="rId6"/>
    <p:sldId id="275" r:id="rId7"/>
    <p:sldId id="276" r:id="rId8"/>
    <p:sldId id="277" r:id="rId9"/>
    <p:sldId id="267" r:id="rId10"/>
    <p:sldId id="266" r:id="rId11"/>
    <p:sldId id="265" r:id="rId12"/>
    <p:sldId id="264" r:id="rId13"/>
    <p:sldId id="263" r:id="rId14"/>
    <p:sldId id="287" r:id="rId15"/>
    <p:sldId id="262" r:id="rId16"/>
    <p:sldId id="288" r:id="rId17"/>
    <p:sldId id="261" r:id="rId18"/>
    <p:sldId id="278" r:id="rId19"/>
    <p:sldId id="279" r:id="rId20"/>
    <p:sldId id="283" r:id="rId21"/>
    <p:sldId id="284" r:id="rId22"/>
    <p:sldId id="282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E96DCE"/>
    <a:srgbClr val="F4B6E7"/>
    <a:srgbClr val="FDF1FB"/>
    <a:srgbClr val="F9DBF3"/>
    <a:srgbClr val="FADEF5"/>
    <a:srgbClr val="FFCCCC"/>
    <a:srgbClr val="FF9999"/>
    <a:srgbClr val="EB7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6E652-219F-489C-AFFF-9A372CFF372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83F3A-7705-4A06-8FB2-5721A7463DD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83F3A-7705-4A06-8FB2-5721A7463DD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A1B82-E441-43E0-8095-E789180CB6C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2B2F-FCB4-48B2-A92E-C774EFA0B4D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8D97-F7EB-4B83-8A9C-3DA652645B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2B2F-FCB4-48B2-A92E-C774EFA0B4D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8D97-F7EB-4B83-8A9C-3DA652645B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2B2F-FCB4-48B2-A92E-C774EFA0B4D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8D97-F7EB-4B83-8A9C-3DA652645B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2B2F-FCB4-48B2-A92E-C774EFA0B4D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8D97-F7EB-4B83-8A9C-3DA652645B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2B2F-FCB4-48B2-A92E-C774EFA0B4D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8D97-F7EB-4B83-8A9C-3DA652645B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2B2F-FCB4-48B2-A92E-C774EFA0B4D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8D97-F7EB-4B83-8A9C-3DA652645B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2B2F-FCB4-48B2-A92E-C774EFA0B4D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8D97-F7EB-4B83-8A9C-3DA652645B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2B2F-FCB4-48B2-A92E-C774EFA0B4D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8D97-F7EB-4B83-8A9C-3DA652645B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2B2F-FCB4-48B2-A92E-C774EFA0B4D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8D97-F7EB-4B83-8A9C-3DA652645B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2B2F-FCB4-48B2-A92E-C774EFA0B4D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8D97-F7EB-4B83-8A9C-3DA652645B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2B2F-FCB4-48B2-A92E-C774EFA0B4D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8D97-F7EB-4B83-8A9C-3DA652645B7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E2B2F-FCB4-48B2-A92E-C774EFA0B4D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E8D97-F7EB-4B83-8A9C-3DA652645B7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microsoft.com/office/2007/relationships/media" Target="../media/media2.mp4"/><Relationship Id="rId2" Type="http://schemas.openxmlformats.org/officeDocument/2006/relationships/video" Target="../media/media2.mp4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png"/><Relationship Id="rId3" Type="http://schemas.microsoft.com/office/2007/relationships/media" Target="../media/media3.mp4"/><Relationship Id="rId2" Type="http://schemas.openxmlformats.org/officeDocument/2006/relationships/video" Target="../media/media3.mp4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5.png"/><Relationship Id="rId3" Type="http://schemas.microsoft.com/office/2007/relationships/media" Target="../media/media4.mp4"/><Relationship Id="rId2" Type="http://schemas.openxmlformats.org/officeDocument/2006/relationships/video" Target="../media/media4.mp4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microsoft.com/office/2007/relationships/hdphoto" Target="../media/image30.wdp"/><Relationship Id="rId4" Type="http://schemas.openxmlformats.org/officeDocument/2006/relationships/image" Target="../media/image29.png"/><Relationship Id="rId3" Type="http://schemas.microsoft.com/office/2007/relationships/hdphoto" Target="../media/image28.wdp"/><Relationship Id="rId2" Type="http://schemas.openxmlformats.org/officeDocument/2006/relationships/image" Target="../media/image27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5.png"/><Relationship Id="rId1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1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1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1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50+ Hình nền Powerpoint ngộ nghĩnh, đáng yêu n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014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0200" y="914400"/>
            <a:ext cx="5742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TIẾNG VIỆT</a:t>
            </a:r>
            <a:endParaRPr lang="en-US" sz="7200" b="1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66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LỚP MỘT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66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307" y="3223479"/>
            <a:ext cx="8915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CHỦ </a:t>
            </a:r>
            <a:r>
              <a:rPr lang="vi-VN" sz="54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ĐỀ </a:t>
            </a:r>
            <a:r>
              <a:rPr lang="en-US" sz="54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NI-Avo" pitchFamily="2" charset="0"/>
              </a:rPr>
              <a:t>10</a:t>
            </a:r>
            <a:r>
              <a:rPr lang="vi-VN" sz="54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  <a:r>
              <a:rPr lang="en-US" sz="54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NGÀY CHỦ NHẬT</a:t>
            </a:r>
            <a:endParaRPr lang="en-US" sz="5400" b="1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en-US" sz="6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NI-Avo" pitchFamily="2" charset="0"/>
              </a:rPr>
              <a:t>Baøi 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NI-Avo" pitchFamily="2" charset="0"/>
              </a:rPr>
              <a:t>1</a:t>
            </a:r>
            <a:r>
              <a:rPr lang="en-US" sz="6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NI-Avo" pitchFamily="2" charset="0"/>
              </a:rPr>
              <a:t>: </a:t>
            </a:r>
            <a:r>
              <a:rPr lang="en-US" sz="6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NI-Avo" pitchFamily="2" charset="0"/>
              </a:rPr>
              <a:t>at aêt aât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6745" y="5349978"/>
            <a:ext cx="5597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sách Tiếng Việt tập 1 trang </a:t>
            </a:r>
            <a:r>
              <a:rPr lang="en-US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vi-VN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70"/>
    </mc:Choice>
    <mc:Fallback>
      <p:transition spd="slow" advTm="257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14600" y="1295400"/>
          <a:ext cx="4320000" cy="43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1114425"/>
            <a:ext cx="6300545" cy="7560000"/>
          </a:xfrm>
          <a:prstGeom prst="rect">
            <a:avLst/>
          </a:prstGeom>
        </p:spPr>
      </p:pic>
      <p:pic>
        <p:nvPicPr>
          <p:cNvPr id="12" name="Picture 4" descr="Tay cầm bút chì - Tư liệu tham khảo - Trần Thị Thiện Hiền - Thư viện Tư  liệu giáo d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360" y="2590800"/>
            <a:ext cx="22479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Tay cầm bút chì - Tư liệu tham khảo - Trần Thị Thiện Hiền - Thư viện Tư  liệu giáo d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706" y="2209800"/>
            <a:ext cx="22479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ay cầm bút chì - Tư liệu tham khảo - Trần Thị Thiện Hiền - Thư viện Tư  liệu giáo d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144" y="2971800"/>
            <a:ext cx="22479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viet chu l-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20200" y="54864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1.66667E-6 0.00023 C -0.00504 -0.00972 -0.00243 -0.00671 -0.0066 -0.01065 C -0.01215 -0.02153 -0.00677 -0.01227 -0.01129 -0.01759 C -0.01823 -0.02569 -0.01285 -0.02083 -0.01736 -0.02477 C -0.01771 -0.02662 -0.01806 -0.02893 -0.01927 -0.03009 C -0.01979 -0.03078 -0.02066 -0.03078 -0.02136 -0.03102 C -0.02153 -0.03194 -0.02153 -0.0331 -0.02205 -0.03356 C -0.02309 -0.03518 -0.02604 -0.03727 -0.02604 -0.03703 C -0.02639 -0.03819 -0.02674 -0.03912 -0.02726 -0.03981 C -0.03021 -0.04328 -0.03056 -0.04305 -0.03333 -0.04421 C -0.03507 -0.04398 -0.03681 -0.04398 -0.03872 -0.04352 C -0.03941 -0.04328 -0.03993 -0.04259 -0.04063 -0.04259 C -0.04566 -0.04213 -0.05087 -0.0419 -0.0559 -0.04166 C -0.05625 -0.04143 -0.06007 -0.04051 -0.06059 -0.03981 C -0.06146 -0.03912 -0.06198 -0.03796 -0.06268 -0.03727 C -0.06615 -0.03333 -0.06302 -0.03727 -0.06667 -0.03449 C -0.06806 -0.03356 -0.0691 -0.03171 -0.07066 -0.03102 L -0.07465 -0.02916 L -0.07656 -0.02824 C -0.07795 -0.02662 -0.08004 -0.02546 -0.08056 -0.02291 C -0.0809 -0.02222 -0.0809 -0.02106 -0.08125 -0.02037 L -0.08524 -0.01227 C -0.08577 -0.01134 -0.08629 -0.01065 -0.08663 -0.00972 C -0.08681 -0.00879 -0.08698 -0.00787 -0.08733 -0.00694 C -0.08802 -0.00509 -0.08941 -0.0037 -0.08993 -0.00162 L -0.09323 0.01158 L -0.09462 0.0169 C -0.09479 0.01783 -0.09514 0.01875 -0.09531 0.01968 C -0.09549 0.02107 -0.09566 0.02269 -0.09601 0.02408 C -0.09636 0.02593 -0.09688 0.02778 -0.09722 0.0294 C -0.09757 0.03033 -0.09774 0.03125 -0.09792 0.03218 C -0.09809 0.03334 -0.09844 0.03449 -0.09861 0.03565 C -0.09931 0.03982 -0.09913 0.03982 -0.1 0.04375 C -0.10018 0.04468 -0.10035 0.04537 -0.10052 0.0463 C -0.10035 0.0544 -0.10035 0.06227 -0.1 0.07037 C -0.09983 0.0713 -0.09948 0.07199 -0.09931 0.07292 C -0.09896 0.075 -0.09896 0.07709 -0.09861 0.07917 C -0.09844 0.08009 -0.09809 0.08102 -0.09792 0.08195 C -0.09774 0.0831 -0.09757 0.08426 -0.09722 0.08542 C -0.09688 0.08727 -0.09618 0.08889 -0.09601 0.09074 C -0.09566 0.09236 -0.09549 0.09375 -0.09531 0.09514 C -0.09514 0.09607 -0.09479 0.09699 -0.09462 0.09792 C -0.09427 0.09954 -0.09427 0.10139 -0.09393 0.10324 C -0.0934 0.10648 -0.09271 0.1088 -0.09202 0.11204 C -0.09167 0.11297 -0.09167 0.11389 -0.09132 0.11482 C -0.0908 0.11574 -0.09028 0.11644 -0.08993 0.11736 C -0.08837 0.12176 -0.09063 0.11898 -0.08733 0.12199 C -0.08646 0.12361 -0.08594 0.12593 -0.08455 0.12732 C -0.07448 0.13611 -0.0849 0.12639 -0.07865 0.13334 C -0.0757 0.13658 -0.07761 0.13403 -0.07465 0.13611 C -0.06997 0.13912 -0.07552 0.13681 -0.06997 0.13866 C -0.06684 0.14167 -0.06875 0.14028 -0.06389 0.14236 L -0.06198 0.14329 C -0.06129 0.14352 -0.06059 0.14398 -0.0599 0.14422 C -0.05886 0.14445 -0.05781 0.14468 -0.0566 0.14491 C -0.05434 0.14537 -0.05226 0.1456 -0.05 0.14584 C -0.04219 0.14931 -0.0474 0.14746 -0.02934 0.14584 C -0.02813 0.14584 -0.02327 0.14352 -0.02257 0.14329 L -0.02066 0.14236 C -0.01684 0.13472 -0.02309 0.14653 -0.01528 0.13611 C -0.01458 0.13519 -0.01389 0.13449 -0.01337 0.13334 C -0.01285 0.13264 -0.0125 0.13148 -0.01198 0.13079 C -0.01146 0.13009 -0.01059 0.12963 -0.0099 0.12894 C -0.00833 0.12222 -0.01059 0.13056 -0.00799 0.12361 C -0.00764 0.12292 -0.00764 0.12176 -0.00729 0.12107 C -0.00504 0.11551 -0.00556 0.11644 -0.00261 0.11389 C -0.00243 0.11297 -0.00226 0.11204 -0.00191 0.11111 C -0.00122 0.10926 0.00017 0.10787 0.00069 0.10579 C 0.00226 0.09931 0.00173 0.10232 0.0026 0.09699 C 0.00295 0.09236 0.00312 0.08727 0.00399 0.08287 L 0.00607 0.07477 L 0.0066 0.07199 C 0.00694 0.0713 0.00694 0.07014 0.00729 0.06945 C 0.00868 0.06667 0.00868 0.06713 0.00937 0.06412 C 0.00989 0.06181 0.01076 0.05695 0.01076 0.05718 C 0.01042 0.05139 0.01042 0.04584 0.01007 0.04005 C 0.00989 0.0382 0.00903 0.03588 0.00868 0.0338 C 0.00729 0.02755 0.00868 0.03334 0.00729 0.02593 C 0.00712 0.025 0.00677 0.02408 0.0066 0.02315 C 0.00642 0.02153 0.00625 0.01968 0.00607 0.01783 C 0.00538 0.0132 0.00555 0.01551 0.00469 0.01158 C 0.00451 0.01042 0.00434 0.00926 0.00399 0.0081 C 0.0033 0.00463 0.00069 0.00139 1.66667E-6 -2.22222E-6 Z " pathEditMode="relative" rAng="0" ptsTypes="AAAAAAAAAAAAAAAAAAAAAAAAAAAA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7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1111 -0.0574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-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-4.72222E-6 -2.59259E-6 C -0.00017 0.0162 -0.00052 0.03264 -0.00052 0.04884 C -0.00052 0.09514 -0.00034 0.14143 -4.72222E-6 0.18773 C -4.72222E-6 0.19051 0.00157 0.19097 0.00278 0.19305 C 0.0033 0.19375 0.00348 0.19491 0.004 0.1956 C 0.00469 0.1963 0.00539 0.19606 0.00608 0.19653 C 0.00678 0.19699 0.0073 0.19792 0.00799 0.19838 C 0.00868 0.19861 0.00938 0.19884 0.01007 0.19907 C 0.01528 0.20255 0.00903 0.19954 0.01407 0.20185 C 0.01702 0.20162 0.0198 0.20139 0.02275 0.20093 C 0.025 0.20069 0.02466 0.19954 0.02674 0.19838 C 0.02743 0.19792 0.02813 0.19768 0.02865 0.19745 C 0.02917 0.19653 0.02934 0.19537 0.03004 0.19468 C 0.03125 0.19375 0.03282 0.19398 0.03403 0.19305 L 0.03612 0.1912 C 0.03698 0.18935 0.03768 0.18727 0.03872 0.18588 C 0.04046 0.18356 0.04254 0.18102 0.04341 0.17778 C 0.04358 0.17685 0.04375 0.17593 0.0441 0.17523 C 0.0448 0.17338 0.04618 0.17176 0.04671 0.16991 C 0.04688 0.16898 0.04705 0.16805 0.0474 0.16713 C 0.04809 0.16528 0.04948 0.16389 0.05 0.1618 C 0.05035 0.16088 0.05035 0.15995 0.0507 0.15926 L 0.05469 0.15116 C 0.05521 0.15023 0.05573 0.14954 0.05608 0.14838 C 0.05851 0.13866 0.05469 0.15347 0.05799 0.14305 C 0.05868 0.14143 0.05903 0.13958 0.05938 0.13773 C 0.05955 0.13704 0.05973 0.13588 0.06007 0.13518 C 0.06389 0.12755 0.05938 0.13727 0.06198 0.12986 C 0.06233 0.12893 0.06303 0.12801 0.06337 0.12708 C 0.06372 0.12639 0.06372 0.12523 0.06407 0.12454 C 0.06841 0.11412 0.06546 0.12407 0.06806 0.11389 L 0.07014 0.10579 L 0.07066 0.10324 C 0.07101 0.10231 0.07136 0.10139 0.07136 0.10046 C 0.07153 0.09861 0.07171 0.09699 0.07205 0.09514 C 0.07275 0.09097 0.07292 0.09167 0.07344 0.08704 C 0.07466 0.07454 0.07344 0.08241 0.07466 0.07199 C 0.07483 0.0706 0.07518 0.06898 0.07535 0.06759 C 0.07743 0.05741 0.0757 0.06597 0.07813 0.05949 C 0.08073 0.05208 0.07622 0.0618 0.08004 0.05417 C 0.08108 0.04884 0.08039 0.05185 0.08212 0.04537 C 0.0823 0.04444 0.08264 0.04352 0.08264 0.04259 C 0.08421 0.03264 0.08351 0.0368 0.08473 0.03009 C 0.08507 0.025 0.08542 0.01759 0.08664 0.0125 L 0.08872 0.0044 C 0.08889 0.00347 0.08924 0.00278 0.08941 0.00185 C 0.08959 0.00023 0.08976 -0.00116 0.09011 -0.00278 C 0.09028 -0.0037 0.09063 -0.0044 0.0908 -0.00532 C 0.09098 -0.00718 0.09115 -0.00903 0.09132 -0.01065 C 0.09184 -0.04005 0.09271 -0.04861 0.09132 -0.07384 C 0.0908 -0.0838 0.09098 -0.07546 0.09011 -0.08195 C 0.08959 -0.08542 0.08872 -0.08889 0.08872 -0.09259 L 0.08872 -0.10486 L 0.08872 -0.10486 C 0.08889 -0.09259 0.08907 -0.08009 0.08941 -0.06759 C 0.08959 -0.05695 0.09011 -0.0463 0.09011 -0.03565 C 0.09011 -0.01574 0.08976 0.00417 0.08941 0.02407 C 0.08941 0.02616 0.08889 0.02801 0.08872 0.03009 C 0.08855 0.0331 0.08837 0.03611 0.08803 0.03912 C 0.08785 0.0412 0.0875 0.04329 0.08733 0.04537 C 0.08664 0.0537 0.08646 0.06065 0.08612 0.06944 C 0.08646 0.08889 0.08612 0.1044 0.08733 0.12268 C 0.0875 0.125 0.08785 0.12755 0.08803 0.12986 C 0.0882 0.14491 0.08577 0.16667 0.08941 0.18403 C 0.08959 0.18495 0.08976 0.18588 0.09011 0.1868 C 0.09028 0.18889 0.09046 0.19097 0.0908 0.19305 C 0.0908 0.19398 0.09098 0.19491 0.09132 0.1956 C 0.09184 0.19653 0.09271 0.19676 0.09341 0.19745 C 0.09375 0.19838 0.0941 0.1993 0.0948 0.2 C 0.09636 0.20208 0.09879 0.20278 0.1007 0.2037 L 0.10278 0.20463 C 0.10487 0.20417 0.10712 0.20417 0.10938 0.2037 C 0.11077 0.20324 0.11337 0.20185 0.11337 0.20185 C 0.11789 0.19583 0.11303 0.20162 0.11737 0.19838 C 0.11875 0.19722 0.11997 0.19583 0.12136 0.19468 L 0.12535 0.1912 C 0.12778 0.18912 0.12952 0.18773 0.13143 0.18403 L 0.13542 0.17616 C 0.13577 0.17523 0.13646 0.1743 0.13664 0.17338 C 0.13837 0.16667 0.13612 0.175 0.13872 0.16805 C 0.13907 0.16713 0.13907 0.1662 0.13941 0.16528 C 0.14011 0.16343 0.1415 0.16204 0.14202 0.15995 C 0.14375 0.15324 0.1415 0.16157 0.1441 0.15463 C 0.14445 0.15393 0.14445 0.15278 0.1448 0.15208 C 0.14549 0.15023 0.14688 0.14884 0.1474 0.14676 C 0.14757 0.14583 0.14775 0.14491 0.14809 0.14398 C 0.14844 0.14305 0.14914 0.14236 0.14931 0.14143 C 0.15 0.13958 0.15035 0.13773 0.1507 0.13611 L 0.15139 0.13333 C 0.15157 0.13241 0.15174 0.13148 0.15209 0.13079 C 0.15243 0.12986 0.15296 0.12893 0.1533 0.12801 C 0.154 0.12662 0.15434 0.12315 0.15469 0.12176 C 0.15487 0.12083 0.15521 0.12014 0.15539 0.11921 C 0.15556 0.11667 0.15573 0.11435 0.15608 0.11204 C 0.15747 0.10324 0.1573 0.10903 0.1573 0.10579 L 0.1573 0.10579 L 0.1573 0.10579 " pathEditMode="relative" ptsTypes="AAAAAAAAAAAAAAAAAAAAAAAAAAAAAAAAAAAAAAAAAAAAAAAAAAAAAAAAAAAAAAAAAAAAAAAAAAAAAAAAAAAAAAAAAAAAAAAAAA">
                                      <p:cBhvr>
                                        <p:cTn id="2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10625 -0.112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-0.1125 L -0.03438 -0.11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a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4">
            <a:lum contrast="20000"/>
          </a:blip>
          <a:srcRect l="18750" t="11111" r="12500"/>
          <a:stretch>
            <a:fillRect/>
          </a:stretch>
        </p:blipFill>
        <p:spPr>
          <a:xfrm>
            <a:off x="1219200" y="1295400"/>
            <a:ext cx="6705600" cy="4514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14600" y="1295400"/>
          <a:ext cx="4320000" cy="43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74420"/>
            <a:ext cx="6858000" cy="7619252"/>
          </a:xfrm>
          <a:prstGeom prst="rect">
            <a:avLst/>
          </a:prstGeom>
        </p:spPr>
      </p:pic>
      <p:pic>
        <p:nvPicPr>
          <p:cNvPr id="12" name="Picture 4" descr="Tay cầm bút chì - Tư liệu tham khảo - Trần Thị Thiện Hiền - Thư viện Tư  liệu giáo d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360" y="2590800"/>
            <a:ext cx="22479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Tay cầm bút chì - Tư liệu tham khảo - Trần Thị Thiện Hiền - Thư viện Tư  liệu giáo d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706" y="2209800"/>
            <a:ext cx="22479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ay cầm bút chì - Tư liệu tham khảo - Trần Thị Thiện Hiền - Thư viện Tư  liệu giáo d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144" y="2971800"/>
            <a:ext cx="2361856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viet chu l-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20200" y="54864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1.66667E-6 0.00023 C -0.00504 -0.00972 -0.00243 -0.00671 -0.0066 -0.01065 C -0.01215 -0.02153 -0.00677 -0.01227 -0.01129 -0.01759 C -0.01823 -0.02569 -0.01285 -0.02083 -0.01736 -0.02477 C -0.01771 -0.02662 -0.01806 -0.02893 -0.01927 -0.03009 C -0.01979 -0.03078 -0.02066 -0.03078 -0.02136 -0.03102 C -0.02153 -0.03194 -0.02153 -0.0331 -0.02205 -0.03356 C -0.02309 -0.03518 -0.02604 -0.03727 -0.02604 -0.03703 C -0.02639 -0.03819 -0.02674 -0.03912 -0.02726 -0.03981 C -0.03021 -0.04328 -0.03056 -0.04305 -0.03333 -0.04421 C -0.03507 -0.04398 -0.03681 -0.04398 -0.03872 -0.04352 C -0.03941 -0.04328 -0.03993 -0.04259 -0.04063 -0.04259 C -0.04566 -0.04213 -0.05087 -0.0419 -0.0559 -0.04166 C -0.05625 -0.04143 -0.06007 -0.04051 -0.06059 -0.03981 C -0.06146 -0.03912 -0.06198 -0.03796 -0.06268 -0.03727 C -0.06615 -0.03333 -0.06302 -0.03727 -0.06667 -0.03449 C -0.06806 -0.03356 -0.0691 -0.03171 -0.07066 -0.03102 L -0.07465 -0.02916 L -0.07656 -0.02824 C -0.07795 -0.02662 -0.08004 -0.02546 -0.08056 -0.02291 C -0.0809 -0.02222 -0.0809 -0.02106 -0.08125 -0.02037 L -0.08524 -0.01227 C -0.08577 -0.01134 -0.08629 -0.01065 -0.08663 -0.00972 C -0.08681 -0.00879 -0.08698 -0.00787 -0.08733 -0.00694 C -0.08802 -0.00509 -0.08941 -0.0037 -0.08993 -0.00162 L -0.09323 0.01158 L -0.09462 0.0169 C -0.09479 0.01783 -0.09514 0.01875 -0.09531 0.01968 C -0.09549 0.02107 -0.09566 0.02269 -0.09601 0.02408 C -0.09636 0.02593 -0.09688 0.02778 -0.09722 0.0294 C -0.09757 0.03033 -0.09774 0.03125 -0.09792 0.03218 C -0.09809 0.03334 -0.09844 0.03449 -0.09861 0.03565 C -0.09931 0.03982 -0.09913 0.03982 -0.1 0.04375 C -0.10018 0.04468 -0.10035 0.04537 -0.10052 0.0463 C -0.10035 0.0544 -0.10035 0.06227 -0.1 0.07037 C -0.09983 0.0713 -0.09948 0.07199 -0.09931 0.07292 C -0.09896 0.075 -0.09896 0.07709 -0.09861 0.07917 C -0.09844 0.08009 -0.09809 0.08102 -0.09792 0.08195 C -0.09774 0.0831 -0.09757 0.08426 -0.09722 0.08542 C -0.09688 0.08727 -0.09618 0.08889 -0.09601 0.09074 C -0.09566 0.09236 -0.09549 0.09375 -0.09531 0.09514 C -0.09514 0.09607 -0.09479 0.09699 -0.09462 0.09792 C -0.09427 0.09954 -0.09427 0.10139 -0.09393 0.10324 C -0.0934 0.10648 -0.09271 0.1088 -0.09202 0.11204 C -0.09167 0.11297 -0.09167 0.11389 -0.09132 0.11482 C -0.0908 0.11574 -0.09028 0.11644 -0.08993 0.11736 C -0.08837 0.12176 -0.09063 0.11898 -0.08733 0.12199 C -0.08646 0.12361 -0.08594 0.12593 -0.08455 0.12732 C -0.07448 0.13611 -0.0849 0.12639 -0.07865 0.13334 C -0.0757 0.13658 -0.07761 0.13403 -0.07465 0.13611 C -0.06997 0.13912 -0.07552 0.13681 -0.06997 0.13866 C -0.06684 0.14167 -0.06875 0.14028 -0.06389 0.14236 L -0.06198 0.14329 C -0.06129 0.14352 -0.06059 0.14398 -0.0599 0.14422 C -0.05886 0.14445 -0.05781 0.14468 -0.0566 0.14491 C -0.05434 0.14537 -0.05226 0.1456 -0.05 0.14584 C -0.04219 0.14931 -0.0474 0.14746 -0.02934 0.14584 C -0.02813 0.14584 -0.02327 0.14352 -0.02257 0.14329 L -0.02066 0.14236 C -0.01684 0.13472 -0.02309 0.14653 -0.01528 0.13611 C -0.01458 0.13519 -0.01389 0.13449 -0.01337 0.13334 C -0.01285 0.13264 -0.0125 0.13148 -0.01198 0.13079 C -0.01146 0.13009 -0.01059 0.12963 -0.0099 0.12894 C -0.00833 0.12222 -0.01059 0.13056 -0.00799 0.12361 C -0.00764 0.12292 -0.00764 0.12176 -0.00729 0.12107 C -0.00504 0.11551 -0.00556 0.11644 -0.00261 0.11389 C -0.00243 0.11297 -0.00226 0.11204 -0.00191 0.11111 C -0.00122 0.10926 0.00017 0.10787 0.00069 0.10579 C 0.00226 0.09931 0.00173 0.10232 0.0026 0.09699 C 0.00295 0.09236 0.00312 0.08727 0.00399 0.08287 L 0.00607 0.07477 L 0.0066 0.07199 C 0.00694 0.0713 0.00694 0.07014 0.00729 0.06945 C 0.00868 0.06667 0.00868 0.06713 0.00937 0.06412 C 0.00989 0.06181 0.01076 0.05695 0.01076 0.05718 C 0.01042 0.05139 0.01042 0.04584 0.01007 0.04005 C 0.00989 0.0382 0.00903 0.03588 0.00868 0.0338 C 0.00729 0.02755 0.00868 0.03334 0.00729 0.02593 C 0.00712 0.025 0.00677 0.02408 0.0066 0.02315 C 0.00642 0.02153 0.00625 0.01968 0.00607 0.01783 C 0.00538 0.0132 0.00555 0.01551 0.00469 0.01158 C 0.00451 0.01042 0.00434 0.00926 0.00399 0.0081 C 0.0033 0.00463 0.00069 0.00139 1.66667E-6 -2.22222E-6 Z " pathEditMode="relative" rAng="0" ptsTypes="AAAAAAAAAAAAAAAAAAAAAAAAAAAA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7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1111 -0.0574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-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185 L 4.16667E-6 -0.00162 C -0.00018 0.01435 -0.00035 0.03079 -0.00035 0.04699 C -0.00035 0.09329 -0.00035 0.13958 4.16667E-6 0.18588 C 4.16667E-6 0.18866 0.00173 0.18912 0.00312 0.1912 C 0.00364 0.1919 0.00399 0.19305 0.00451 0.19375 C 0.0052 0.19444 0.00607 0.19421 0.00677 0.19467 C 0.00763 0.19514 0.00816 0.19606 0.00902 0.19653 C 0.00972 0.19676 0.01059 0.19699 0.01128 0.19722 C 0.01701 0.20069 0.01024 0.19768 0.01562 0.2 C 0.01909 0.19977 0.02222 0.19954 0.02534 0.19907 C 0.02795 0.19884 0.02743 0.19768 0.02986 0.19653 C 0.03073 0.19606 0.03142 0.19583 0.03194 0.1956 C 0.03263 0.19467 0.03281 0.19352 0.03368 0.19282 C 0.03472 0.1919 0.03663 0.19213 0.03802 0.1912 L 0.04027 0.18935 C 0.04132 0.1875 0.04201 0.18542 0.04323 0.18403 C 0.04513 0.18171 0.04739 0.17917 0.04843 0.17592 C 0.04861 0.175 0.04878 0.17407 0.04913 0.17338 C 0.05 0.17153 0.05156 0.16991 0.05208 0.16805 C 0.05225 0.16713 0.05243 0.1662 0.05295 0.16528 C 0.05364 0.16342 0.0552 0.16204 0.0559 0.15995 C 0.05625 0.15903 0.05625 0.1581 0.05659 0.15741 L 0.06093 0.1493 C 0.06163 0.14838 0.06215 0.14768 0.0625 0.14653 C 0.06527 0.1368 0.06093 0.15162 0.06475 0.1412 C 0.06545 0.13958 0.06579 0.13773 0.06632 0.13588 C 0.06649 0.13518 0.06666 0.13403 0.06701 0.13333 C 0.07118 0.12569 0.06632 0.13542 0.06927 0.12801 C 0.06961 0.12708 0.07013 0.12616 0.07066 0.12523 C 0.071 0.12454 0.071 0.12338 0.07135 0.12268 C 0.07621 0.11227 0.07291 0.12222 0.07586 0.11204 L 0.07829 0.10393 L 0.07882 0.10139 C 0.07916 0.10046 0.07968 0.09954 0.07968 0.09861 C 0.07986 0.09676 0.08003 0.09514 0.08038 0.09329 C 0.08125 0.08912 0.08142 0.08981 0.08177 0.08518 C 0.08316 0.07268 0.08177 0.08055 0.08316 0.07014 C 0.08333 0.06875 0.08385 0.06713 0.08402 0.06574 C 0.08628 0.05555 0.08437 0.06412 0.08715 0.05764 C 0.0901 0.05023 0.08489 0.05995 0.08923 0.05231 C 0.09045 0.04699 0.08975 0.05 0.09166 0.04352 C 0.09184 0.04259 0.09218 0.04167 0.09218 0.04074 C 0.09375 0.03079 0.09323 0.03495 0.09444 0.02824 C 0.09479 0.02315 0.09513 0.01574 0.09652 0.01065 L 0.09895 0.00254 C 0.09913 0.00162 0.09948 0.00092 0.09965 1.48148E-6 C 0.09982 -0.00162 0.10017 -0.00301 0.10052 -0.00463 C 0.10069 -0.00556 0.10104 -0.00625 0.10121 -0.00718 C 0.10138 -0.00903 0.10173 -0.01088 0.10191 -0.0125 C 0.10243 -0.0419 0.10347 -0.05046 0.10191 -0.0757 C 0.10121 -0.08565 0.10138 -0.07732 0.10052 -0.0838 C 0.09982 -0.08727 0.09895 -0.09074 0.09895 -0.09445 L 0.09895 -0.10671 L 0.09895 -0.10648 C 0.09913 -0.09445 0.0993 -0.08195 0.09965 -0.06945 C 0.09982 -0.0588 0.10052 -0.04815 0.10052 -0.0375 C 0.10052 -0.01759 0.10017 0.00231 0.09965 0.02222 C 0.09965 0.0243 0.09913 0.02616 0.09895 0.02824 C 0.09878 0.03125 0.09861 0.03426 0.09809 0.03727 C 0.09791 0.03935 0.09757 0.04143 0.09739 0.04352 C 0.09652 0.05185 0.09635 0.05879 0.096 0.06759 C 0.09635 0.08704 0.096 0.10254 0.09739 0.12083 C 0.09757 0.12315 0.09791 0.12569 0.09809 0.12801 C 0.09826 0.14305 0.09566 0.16481 0.09965 0.18217 C 0.09982 0.1831 0.10017 0.18403 0.10052 0.18495 C 0.10069 0.18704 0.10086 0.18912 0.10121 0.1912 C 0.10121 0.19213 0.10138 0.19305 0.10191 0.19375 C 0.10243 0.19467 0.10347 0.19491 0.10416 0.1956 C 0.10468 0.19653 0.10503 0.19745 0.10555 0.19815 C 0.10746 0.20023 0.11007 0.20092 0.11232 0.20185 L 0.11458 0.20278 C 0.11684 0.20231 0.11944 0.20231 0.12187 0.20185 C 0.12343 0.20139 0.12638 0.2 0.12638 0.20023 C 0.13142 0.19398 0.12604 0.19977 0.13073 0.19653 C 0.13229 0.19537 0.13368 0.19398 0.13524 0.19282 L 0.13975 0.18935 C 0.14236 0.18727 0.14444 0.18588 0.14652 0.18217 L 0.15104 0.1743 C 0.15138 0.17338 0.15208 0.17245 0.15225 0.17153 C 0.15416 0.16481 0.15191 0.17315 0.15451 0.1662 C 0.15503 0.16528 0.15503 0.16435 0.15538 0.16342 C 0.15625 0.16157 0.15781 0.16018 0.15833 0.1581 C 0.16024 0.15139 0.15781 0.15972 0.16076 0.15278 C 0.16111 0.15208 0.16111 0.15092 0.16145 0.15023 C 0.16232 0.14838 0.16371 0.14699 0.16423 0.14491 C 0.16441 0.14398 0.16458 0.14305 0.1651 0.14213 C 0.16545 0.1412 0.16614 0.14051 0.16632 0.13958 C 0.16718 0.13773 0.16753 0.13588 0.16805 0.13426 L 0.16875 0.13148 C 0.16892 0.13055 0.16909 0.12963 0.16961 0.12893 C 0.16996 0.12801 0.17048 0.12708 0.17083 0.12616 C 0.1717 0.12477 0.17204 0.12129 0.17257 0.11991 C 0.17274 0.11898 0.17309 0.11829 0.17326 0.11736 C 0.17343 0.11481 0.17361 0.1125 0.17413 0.11018 C 0.17552 0.10139 0.17552 0.10717 0.17552 0.10393 L 0.17552 0.10417 L 0.17552 0.10393 " pathEditMode="relative" rAng="0" ptsTypes="AAAAAAAAAAAAAAAAAAAAAAAAAAAAAAAAAAAAAAAAAAAAAAAAAAAAAAAAAAAAAAAAAAAAAAAAAAAAAAAAAAAAAAAAAAAAAAAAAA">
                                      <p:cBhvr>
                                        <p:cTn id="2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10625 -0.112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-0.1125 L -0.02257 -0.11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1125 L -0.24792 -0.1791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7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792 -0.17917 L -0.23229 -0.15463 C -0.22917 -0.14908 -0.22414 -0.14584 -0.2191 -0.14584 C -0.2132 -0.14584 -0.20851 -0.14908 -0.20539 -0.15463 L -0.18959 -0.17917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4">
            <a:lum contrast="20000"/>
          </a:blip>
          <a:srcRect l="21876" t="11111" r="14062"/>
          <a:stretch>
            <a:fillRect/>
          </a:stretch>
        </p:blipFill>
        <p:spPr>
          <a:xfrm>
            <a:off x="1371600" y="685800"/>
            <a:ext cx="64008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14600" y="1295400"/>
          <a:ext cx="4320000" cy="43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51560"/>
            <a:ext cx="7162800" cy="7707031"/>
          </a:xfrm>
          <a:prstGeom prst="rect">
            <a:avLst/>
          </a:prstGeom>
        </p:spPr>
      </p:pic>
      <p:pic>
        <p:nvPicPr>
          <p:cNvPr id="12" name="Picture 4" descr="Tay cầm bút chì - Tư liệu tham khảo - Trần Thị Thiện Hiền - Thư viện Tư  liệu giáo d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14600"/>
            <a:ext cx="22479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viet chu l-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6400" y="6370637"/>
            <a:ext cx="487363" cy="487363"/>
          </a:xfrm>
          <a:prstGeom prst="rect">
            <a:avLst/>
          </a:prstGeom>
        </p:spPr>
      </p:pic>
      <p:pic>
        <p:nvPicPr>
          <p:cNvPr id="10" name="Picture 4" descr="Tay cầm bút chì - Tư liệu tham khảo - Trần Thị Thiện Hiền - Thư viện Tư  liệu giáo d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80" y="2209800"/>
            <a:ext cx="22479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3.33333E-6 0.00023 C -0.00504 -0.00972 -0.00243 -0.00671 -0.0066 -0.01065 C -0.01216 -0.02153 -0.00677 -0.01227 -0.01129 -0.01759 C -0.01823 -0.02569 -0.01285 -0.02083 -0.01736 -0.02477 C -0.01771 -0.02662 -0.01806 -0.02893 -0.01927 -0.03009 C -0.01979 -0.03079 -0.02066 -0.03079 -0.02136 -0.03102 C -0.02153 -0.03194 -0.02153 -0.0331 -0.02205 -0.03356 C -0.02309 -0.03518 -0.02604 -0.03727 -0.02604 -0.03704 C -0.02639 -0.03819 -0.02674 -0.03912 -0.02726 -0.03981 C -0.03021 -0.04329 -0.03056 -0.04305 -0.03334 -0.04421 C -0.03507 -0.04398 -0.03681 -0.04398 -0.03872 -0.04352 C -0.03941 -0.04329 -0.03993 -0.04259 -0.04063 -0.04259 C -0.04566 -0.04213 -0.05087 -0.0419 -0.05591 -0.04167 C -0.05625 -0.04143 -0.06007 -0.04051 -0.06059 -0.03981 C -0.06146 -0.03912 -0.06198 -0.03796 -0.06268 -0.03727 C -0.06615 -0.03333 -0.06302 -0.03727 -0.06667 -0.03449 C -0.06806 -0.03356 -0.0691 -0.03171 -0.07066 -0.03102 L -0.07466 -0.02917 L -0.07657 -0.02824 C -0.07795 -0.02662 -0.08004 -0.02546 -0.08056 -0.02292 C -0.08091 -0.02222 -0.08091 -0.02106 -0.08125 -0.02037 L -0.08525 -0.01227 C -0.08577 -0.01134 -0.08629 -0.01065 -0.08664 -0.00972 C -0.08681 -0.0088 -0.08698 -0.00787 -0.08733 -0.00694 C -0.08802 -0.00509 -0.08941 -0.0037 -0.08993 -0.00162 L -0.09323 0.01158 L -0.09462 0.0169 C -0.09479 0.01783 -0.09514 0.01875 -0.09532 0.01968 C -0.09549 0.02107 -0.09566 0.02269 -0.09601 0.02408 C -0.09636 0.02593 -0.09688 0.02778 -0.09723 0.0294 C -0.09757 0.03033 -0.09775 0.03125 -0.09792 0.03218 C -0.09809 0.03333 -0.09844 0.03449 -0.09861 0.03565 C -0.09931 0.03982 -0.09914 0.03982 -0.1 0.04375 C -0.10018 0.04468 -0.10035 0.04537 -0.10052 0.0463 C -0.10035 0.0544 -0.10035 0.06227 -0.1 0.07037 C -0.09983 0.0713 -0.09948 0.07199 -0.09931 0.07292 C -0.09896 0.075 -0.09896 0.07708 -0.09861 0.07917 C -0.09844 0.08009 -0.09809 0.08102 -0.09792 0.08195 C -0.09775 0.0831 -0.09757 0.08426 -0.09723 0.08542 C -0.09688 0.08727 -0.09618 0.08889 -0.09601 0.09074 C -0.09566 0.09236 -0.09549 0.09375 -0.09532 0.09514 C -0.09514 0.09607 -0.09479 0.09699 -0.09462 0.09792 C -0.09427 0.09954 -0.09427 0.10139 -0.09393 0.10324 C -0.09341 0.10648 -0.09271 0.1088 -0.09202 0.11204 C -0.09167 0.11296 -0.09167 0.11389 -0.09132 0.11482 C -0.0908 0.11574 -0.09028 0.11644 -0.08993 0.11736 C -0.08837 0.12176 -0.09063 0.11898 -0.08733 0.12199 C -0.08646 0.12361 -0.08594 0.12593 -0.08455 0.12732 C -0.07448 0.13611 -0.0849 0.12639 -0.07865 0.13333 C -0.0757 0.13658 -0.07761 0.13403 -0.07466 0.13611 C -0.06997 0.13912 -0.07552 0.13681 -0.06997 0.13866 C -0.06684 0.14167 -0.06875 0.14028 -0.06389 0.14236 L -0.06198 0.14329 C -0.06129 0.14352 -0.06059 0.14398 -0.0599 0.14421 C -0.05886 0.14445 -0.05782 0.14468 -0.0566 0.14491 C -0.05434 0.14537 -0.05226 0.1456 -0.05 0.14583 C -0.04219 0.14931 -0.0474 0.14745 -0.02934 0.14583 C -0.02813 0.14583 -0.02327 0.14352 -0.02257 0.14329 L -0.02066 0.14236 C -0.01684 0.13472 -0.02309 0.14653 -0.01528 0.13611 C -0.01459 0.13519 -0.01389 0.13449 -0.01337 0.13333 C -0.01285 0.13264 -0.0125 0.13148 -0.01198 0.13079 C -0.01146 0.13009 -0.01059 0.12963 -0.0099 0.12894 C -0.00834 0.12222 -0.01059 0.13056 -0.00799 0.12361 C -0.00764 0.12292 -0.00764 0.12176 -0.00729 0.12107 C -0.00504 0.11551 -0.00556 0.11644 -0.00261 0.11389 C -0.00243 0.11296 -0.00226 0.11204 -0.00191 0.11111 C -0.00122 0.10926 0.00017 0.10787 0.00069 0.10579 C 0.00225 0.09931 0.00173 0.10232 0.0026 0.09699 C 0.00295 0.09236 0.00312 0.08727 0.00399 0.08287 L 0.00607 0.07477 L 0.00659 0.07199 C 0.00694 0.0713 0.00694 0.07014 0.00729 0.06945 C 0.00868 0.06667 0.00868 0.06713 0.00937 0.06412 C 0.00989 0.06181 0.01076 0.05695 0.01076 0.05718 C 0.01041 0.05139 0.01041 0.04583 0.01007 0.04005 C 0.00989 0.0382 0.00902 0.03588 0.00868 0.0338 C 0.00729 0.02755 0.00868 0.03333 0.00729 0.02593 C 0.00711 0.025 0.00677 0.02408 0.00659 0.02315 C 0.00642 0.02153 0.00625 0.01968 0.00607 0.01783 C 0.00538 0.0132 0.00555 0.01551 0.00468 0.01158 C 0.00451 0.01042 0.00434 0.00926 0.00399 0.0081 C 0.0033 0.00463 0.00069 0.00139 3.33333E-6 -1.11111E-6 Z " pathEditMode="relative" rAng="0" ptsTypes="AAAAAAAAAAAAAAAAAAAAAAAAAAAA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7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7257E-18 -2.22222E-6 L 0.01041 -0.0476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66667E-6 L -1.94444E-6 -6.66667E-6 C 0.00035 0.00347 0.00087 0.00671 0.00087 0.01018 C 0.00087 0.03286 0.00104 0.03055 -0.00069 0.04444 C -0.00035 0.05601 0.0007 0.07962 0.00087 0.09004 C 0.00139 0.12268 0.00104 0.15532 0.00174 0.18772 C 0.00174 0.19166 0.00243 0.19536 0.0033 0.19884 C 0.00365 0.19999 0.00365 0.20138 0.00417 0.20231 C 0.00747 0.20671 0.00885 0.20647 0.0125 0.20786 C 0.01945 0.2074 0.02639 0.2074 0.03333 0.20671 C 0.03629 0.20647 0.03629 0.20462 0.03837 0.20231 C 0.03906 0.20138 0.0401 0.20092 0.0408 0.19999 C 0.04722 0.19282 0.03958 0.19999 0.04583 0.19444 C 0.05174 0.18263 0.04254 0.20069 0.05 0.18772 C 0.05122 0.18564 0.05191 0.1831 0.0533 0.18124 C 0.05417 0.18009 0.05504 0.17893 0.0559 0.17777 C 0.05972 0.17152 0.05504 0.17754 0.0592 0.17013 C 0.0599 0.16874 0.06094 0.16805 0.06163 0.16666 C 0.06285 0.16458 0.06441 0.16249 0.06493 0.15995 C 0.06528 0.15902 0.06545 0.15763 0.0658 0.15671 C 0.06684 0.15439 0.06858 0.15254 0.0691 0.14999 L 0.07083 0.14328 C 0.07118 0.14235 0.07118 0.14097 0.0717 0.14004 C 0.07222 0.13888 0.07292 0.13796 0.07326 0.1368 C 0.07396 0.13448 0.07448 0.13217 0.075 0.13009 L 0.07674 0.12337 C 0.07691 0.12222 0.07726 0.12129 0.07743 0.12013 C 0.07778 0.11851 0.07795 0.11712 0.0783 0.1155 C 0.07865 0.11458 0.07899 0.11342 0.07917 0.11226 C 0.07951 0.11087 0.07969 0.10925 0.08004 0.10786 C 0.08056 0.10555 0.08125 0.10347 0.0816 0.10115 C 0.08195 0.0993 0.08212 0.09745 0.08247 0.0956 C 0.08264 0.09444 0.08316 0.09351 0.08333 0.09235 C 0.08368 0.09073 0.08368 0.08935 0.0842 0.08772 C 0.08455 0.08657 0.08542 0.08564 0.08576 0.08448 C 0.08646 0.0824 0.08698 0.08009 0.0875 0.07777 L 0.08924 0.07106 C 0.08941 0.07013 0.08976 0.06897 0.08993 0.06782 C 0.09254 0.05393 0.08924 0.07129 0.09167 0.05995 C 0.09201 0.05856 0.09219 0.05717 0.09254 0.05555 C 0.09271 0.05439 0.09306 0.05347 0.09323 0.05231 C 0.09358 0.05092 0.09375 0.0493 0.0941 0.04791 L 0.0967 0.03796 L 0.10087 0.02129 L 0.1033 0.0111 C 0.10365 0.01018 0.10399 0.00902 0.10417 0.00786 C 0.10521 -0.0007 0.10469 0.00347 0.10573 -0.0044 C 0.10504 -0.0301 0.1059 -0.02663 0.10417 -0.04329 C 0.10365 -0.04839 0.10243 -0.0588 0.10243 -0.0588 C 0.1033 -0.10255 0.1033 -0.08704 0.1033 -0.10533 L 0.1033 -0.10533 C 0.10122 -0.06135 0.1033 -0.11297 0.1033 -0.02547 C 0.1033 -0.01621 0.10295 -0.00695 0.10243 0.00231 C 0.10208 0.01203 0.10208 0.01087 0.10087 0.01782 C 0.10035 0.02407 0.10017 0.02777 0.09913 0.03333 C 0.09896 0.03448 0.09861 0.03564 0.09826 0.0368 C 0.09792 0.04189 0.0967 0.06041 0.0967 0.06458 C 0.0967 0.07314 0.09722 0.08147 0.0974 0.09004 C 0.09774 0.1155 0.09757 0.1412 0.09826 0.16666 C 0.09844 0.16897 0.1 0.17337 0.1 0.17337 C 0.10017 0.17661 0.10035 0.18009 0.10087 0.18333 C 0.10104 0.18495 0.10139 0.18634 0.10156 0.18772 C 0.10208 0.19073 0.10191 0.19374 0.10243 0.19675 C 0.10278 0.19791 0.10365 0.19884 0.10417 0.19999 C 0.10451 0.20115 0.10451 0.20231 0.10504 0.20347 C 0.10556 0.20462 0.10642 0.20601 0.10747 0.20671 C 0.10903 0.20786 0.1125 0.20902 0.1125 0.20902 C 0.11754 0.20856 0.12257 0.20879 0.12743 0.20786 C 0.12847 0.20763 0.12934 0.20671 0.13004 0.20555 C 0.13056 0.20462 0.13021 0.20323 0.13073 0.20231 C 0.13142 0.20115 0.13229 0.20046 0.13333 0.19999 C 0.1349 0.19907 0.1382 0.19791 0.1382 0.19791 C 0.14618 0.18726 0.13611 0.19976 0.14323 0.19328 C 0.14427 0.19259 0.14479 0.19097 0.14583 0.19004 C 0.14653 0.18935 0.14757 0.18935 0.14826 0.18888 C 0.14913 0.18842 0.14983 0.18726 0.1507 0.1868 C 0.15156 0.1861 0.15243 0.1861 0.1533 0.18564 C 0.15504 0.18425 0.15833 0.18124 0.15833 0.18124 C 0.16233 0.17291 0.15712 0.1831 0.1625 0.17453 C 0.16823 0.16527 0.15938 0.17754 0.16667 0.16782 C 0.16927 0.1574 0.16493 0.17268 0.16997 0.1611 C 0.17049 0.15972 0.17049 0.1581 0.17083 0.15671 C 0.17101 0.15555 0.17118 0.15439 0.17153 0.15347 C 0.17205 0.15208 0.17292 0.15115 0.17326 0.14999 C 0.17396 0.14791 0.17431 0.1456 0.175 0.14328 C 0.17517 0.14235 0.17535 0.14097 0.1757 0.14004 C 0.17639 0.13888 0.17708 0.13796 0.17743 0.1368 C 0.17813 0.13448 0.17847 0.13217 0.17917 0.13009 C 0.17934 0.12893 0.17969 0.12777 0.17986 0.12661 C 0.18281 0.1118 0.18073 0.12384 0.18247 0.10995 C 0.18264 0.1081 0.18333 0.10439 0.18333 0.10439 L 0.18333 0.10439 " pathEditMode="relative" ptsTypes="AAAAAAAAAAAAAAAAAAAAAAAAAAAAAAAAAAAAAAAAAAAAAAAAAAAAAAAAAAAAAAAAAAAAAAAAAAAAAAAAAAAAAAAAAAAA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33 0.10439 L 0.05712 -0.0013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12 -0.00139 L 0.14219 -0.002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0"/>
                            </p:stCondLst>
                            <p:childTnLst>
                              <p:par>
                                <p:cTn id="3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19 -0.00254 L -0.08455 -0.0347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0"/>
                            </p:stCondLst>
                            <p:childTnLst>
                              <p:par>
                                <p:cTn id="4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55 -0.03473 L -0.06684 -0.05139 C -0.06302 -0.0551 -0.05747 -0.05695 -0.05156 -0.05695 C -0.04497 -0.05695 -0.03958 -0.0551 -0.03577 -0.05139 L -0.01788 -0.03473 " pathEditMode="relative" rAng="0" ptsTypes="AAAAA">
                                      <p:cBhvr>
                                        <p:cTn id="4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â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4">
            <a:lum contrast="20000"/>
          </a:blip>
          <a:srcRect l="18749" t="11111" r="15626"/>
          <a:stretch>
            <a:fillRect/>
          </a:stretch>
        </p:blipFill>
        <p:spPr>
          <a:xfrm>
            <a:off x="1219200" y="1219200"/>
            <a:ext cx="67627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55937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25" l="231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8" y="104775"/>
            <a:ext cx="25050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8" y="2514600"/>
            <a:ext cx="2597017" cy="76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43" y="2993690"/>
            <a:ext cx="1752600" cy="22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10200"/>
            <a:ext cx="32087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4200"/>
            <a:ext cx="1777591" cy="220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162" y="5334000"/>
            <a:ext cx="333046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44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981200" y="3124200"/>
            <a:ext cx="9144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19200" y="3810000"/>
            <a:ext cx="762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19200" y="4501487"/>
            <a:ext cx="9144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19600" y="4419600"/>
            <a:ext cx="762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8200" y="24485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8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24485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VNI-Avo" pitchFamily="2" charset="0"/>
              </a:rPr>
              <a:t>2</a:t>
            </a:r>
            <a:endParaRPr lang="en-US" sz="28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7439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28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667000" y="3810000"/>
            <a:ext cx="360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en-US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44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981200" y="3124200"/>
            <a:ext cx="9144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19200" y="3810000"/>
            <a:ext cx="762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19200" y="4501487"/>
            <a:ext cx="9144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19600" y="4419600"/>
            <a:ext cx="762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8200" y="24485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8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24485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VNI-Avo" pitchFamily="2" charset="0"/>
              </a:rPr>
              <a:t>2</a:t>
            </a:r>
            <a:endParaRPr lang="en-US" sz="28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7439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280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44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81131" y="3657600"/>
            <a:ext cx="914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VNI-Avo" pitchFamily="2" charset="0"/>
              </a:rPr>
              <a:t>haùt</a:t>
            </a:r>
            <a:endParaRPr lang="en-US" sz="2800"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600200"/>
            <a:ext cx="1905000" cy="523220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VNI-Avo" pitchFamily="2" charset="0"/>
              </a:rPr>
              <a:t>Chuû nhaät</a:t>
            </a:r>
            <a:endParaRPr lang="en-US" sz="2800">
              <a:latin typeface="VNI-Av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6351896"/>
            <a:ext cx="152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VNI-Avo" pitchFamily="2" charset="0"/>
              </a:rPr>
              <a:t>l</a:t>
            </a:r>
            <a:r>
              <a:rPr lang="en-US" sz="2800" smtClean="0">
                <a:latin typeface="VNI-Avo" pitchFamily="2" charset="0"/>
              </a:rPr>
              <a:t>aät ñaät</a:t>
            </a:r>
            <a:endParaRPr lang="en-US" sz="2800"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01669" y="-2895600"/>
            <a:ext cx="152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VNI-Avo" pitchFamily="2" charset="0"/>
              </a:rPr>
              <a:t>l</a:t>
            </a:r>
            <a:r>
              <a:rPr lang="en-US" sz="2800" smtClean="0">
                <a:latin typeface="VNI-Avo" pitchFamily="2" charset="0"/>
              </a:rPr>
              <a:t>aät ñaät</a:t>
            </a:r>
            <a:endParaRPr lang="en-US" sz="2800"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9131" y="6359969"/>
            <a:ext cx="152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VNI-Avo" pitchFamily="2" charset="0"/>
              </a:rPr>
              <a:t>ñaát seùt</a:t>
            </a:r>
            <a:endParaRPr lang="en-US" sz="2800"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836749"/>
            <a:ext cx="1676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VNI-Avo" pitchFamily="2" charset="0"/>
              </a:rPr>
              <a:t>n</a:t>
            </a:r>
            <a:r>
              <a:rPr lang="en-US" sz="2800" smtClean="0">
                <a:latin typeface="VNI-Avo" pitchFamily="2" charset="0"/>
              </a:rPr>
              <a:t>haët ñoà</a:t>
            </a:r>
            <a:endParaRPr lang="en-US" sz="2800"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1869" y="4724400"/>
            <a:ext cx="179013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VNI-Avo" pitchFamily="2" charset="0"/>
              </a:rPr>
              <a:t>c</a:t>
            </a:r>
            <a:r>
              <a:rPr lang="en-US" sz="2800" smtClean="0">
                <a:latin typeface="VNI-Avo" pitchFamily="2" charset="0"/>
              </a:rPr>
              <a:t>aét giaáy</a:t>
            </a:r>
            <a:endParaRPr lang="en-US" sz="2800">
              <a:latin typeface="VNI-Av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634063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E96DCE"/>
                </a:solidFill>
                <a:latin typeface="VNI-Avo" pitchFamily="2" charset="0"/>
              </a:rPr>
              <a:t>aât</a:t>
            </a:r>
            <a:endParaRPr lang="en-US" sz="2800">
              <a:solidFill>
                <a:srgbClr val="E96DCE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365765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VNI-Avo" pitchFamily="2" charset="0"/>
              </a:rPr>
              <a:t>at</a:t>
            </a:r>
            <a:endParaRPr lang="en-US" sz="28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5836749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VNI-Avo" pitchFamily="2" charset="0"/>
              </a:rPr>
              <a:t>aêt</a:t>
            </a:r>
            <a:endParaRPr lang="en-US" sz="280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4724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VNI-Avo" pitchFamily="2" charset="0"/>
              </a:rPr>
              <a:t>aêt</a:t>
            </a:r>
            <a:endParaRPr lang="en-US" sz="280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634063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E96DCE"/>
                </a:solidFill>
                <a:latin typeface="VNI-Avo" pitchFamily="2" charset="0"/>
              </a:rPr>
              <a:t>aât</a:t>
            </a:r>
            <a:endParaRPr lang="en-US" sz="2800">
              <a:solidFill>
                <a:srgbClr val="E96DCE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3669" y="161390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E96DCE"/>
                </a:solidFill>
                <a:latin typeface="VNI-Avo" pitchFamily="2" charset="0"/>
              </a:rPr>
              <a:t>aât</a:t>
            </a:r>
            <a:endParaRPr lang="en-US" sz="2800">
              <a:solidFill>
                <a:srgbClr val="E96DCE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4991" y="637492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E96DCE"/>
                </a:solidFill>
                <a:latin typeface="VNI-Avo" pitchFamily="2" charset="0"/>
              </a:rPr>
              <a:t>aât</a:t>
            </a:r>
            <a:endParaRPr lang="en-US" sz="2800">
              <a:solidFill>
                <a:srgbClr val="E96DCE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9" grpId="0" animBg="1"/>
      <p:bldP spid="3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04" y="0"/>
            <a:ext cx="91668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7001" y="1143000"/>
            <a:ext cx="484619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VNI-Avo" pitchFamily="2" charset="0"/>
              </a:rPr>
              <a:t>Daën</a:t>
            </a:r>
            <a:r>
              <a:rPr lang="en-US" sz="96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VNI-Avo" pitchFamily="2" charset="0"/>
              </a:rPr>
              <a:t>doø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2766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VNI-Avo" pitchFamily="2" charset="0"/>
              </a:rPr>
              <a:t> -  </a:t>
            </a:r>
            <a:r>
              <a:rPr lang="en-US" sz="2400" dirty="0" err="1" smtClean="0">
                <a:latin typeface="VNI-Avo" pitchFamily="2" charset="0"/>
              </a:rPr>
              <a:t>Ñoïc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laïi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baøi</a:t>
            </a:r>
            <a:r>
              <a:rPr lang="en-US" sz="2400" dirty="0" smtClean="0">
                <a:latin typeface="VNI-Avo" pitchFamily="2" charset="0"/>
              </a:rPr>
              <a:t>: at </a:t>
            </a:r>
            <a:r>
              <a:rPr lang="en-US" sz="2400" dirty="0" err="1" smtClean="0">
                <a:latin typeface="VNI-Avo" pitchFamily="2" charset="0"/>
              </a:rPr>
              <a:t>aêt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aât</a:t>
            </a:r>
            <a:r>
              <a:rPr lang="en-US" sz="2400" dirty="0" smtClean="0">
                <a:latin typeface="VNI-Avo" pitchFamily="2" charset="0"/>
              </a:rPr>
              <a:t> (</a:t>
            </a:r>
            <a:r>
              <a:rPr lang="en-US" sz="2400" dirty="0" err="1" smtClean="0">
                <a:latin typeface="VNI-Avo" pitchFamily="2" charset="0"/>
              </a:rPr>
              <a:t>trang</a:t>
            </a:r>
            <a:r>
              <a:rPr lang="en-US" sz="2400" dirty="0" smtClean="0">
                <a:latin typeface="VNI-Avo" pitchFamily="2" charset="0"/>
              </a:rPr>
              <a:t> 100, 101)</a:t>
            </a:r>
            <a:endParaRPr lang="en-US" sz="2400" dirty="0" smtClean="0"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VNI-Avo" pitchFamily="2" charset="0"/>
              </a:rPr>
              <a:t> -  </a:t>
            </a:r>
            <a:r>
              <a:rPr lang="en-US" sz="2400" dirty="0" err="1" smtClean="0">
                <a:latin typeface="VNI-Avo" pitchFamily="2" charset="0"/>
              </a:rPr>
              <a:t>Hoaøn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thaønh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baøi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vieát</a:t>
            </a:r>
            <a:r>
              <a:rPr lang="en-US" sz="2400" dirty="0" smtClean="0">
                <a:latin typeface="VNI-Avo" pitchFamily="2" charset="0"/>
              </a:rPr>
              <a:t>: at </a:t>
            </a:r>
            <a:r>
              <a:rPr lang="en-US" sz="2400" dirty="0" err="1" smtClean="0">
                <a:latin typeface="VNI-Avo" pitchFamily="2" charset="0"/>
              </a:rPr>
              <a:t>aêt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aât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trang</a:t>
            </a:r>
            <a:r>
              <a:rPr lang="en-US" sz="2400" dirty="0" smtClean="0">
                <a:latin typeface="VNI-Avo" pitchFamily="2" charset="0"/>
              </a:rPr>
              <a:t> 27, 28 </a:t>
            </a:r>
            <a:r>
              <a:rPr lang="en-US" sz="2400" dirty="0" err="1" smtClean="0">
                <a:latin typeface="VNI-Avo" pitchFamily="2" charset="0"/>
              </a:rPr>
              <a:t>vôû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taäp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vieát</a:t>
            </a:r>
            <a:r>
              <a:rPr lang="en-US" sz="2400" dirty="0" smtClean="0">
                <a:latin typeface="VNI-Avo" pitchFamily="2" charset="0"/>
              </a:rPr>
              <a:t>. </a:t>
            </a:r>
            <a:endParaRPr lang="en-US" sz="2400" dirty="0" smtClean="0"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VNI-Avo" pitchFamily="2" charset="0"/>
              </a:rPr>
              <a:t> -  </a:t>
            </a:r>
            <a:r>
              <a:rPr lang="en-US" sz="2400" dirty="0" err="1" smtClean="0">
                <a:latin typeface="VNI-Avo" pitchFamily="2" charset="0"/>
              </a:rPr>
              <a:t>Xem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tröôùc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baøi</a:t>
            </a:r>
            <a:r>
              <a:rPr lang="en-US" sz="2400" dirty="0" smtClean="0">
                <a:latin typeface="VNI-Avo" pitchFamily="2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VNI-Avo" pitchFamily="2" charset="0"/>
              </a:rPr>
              <a:t>et </a:t>
            </a:r>
            <a:r>
              <a:rPr lang="en-US" sz="2400" dirty="0" err="1" smtClean="0">
                <a:solidFill>
                  <a:srgbClr val="FF0000"/>
                </a:solidFill>
                <a:latin typeface="VNI-Avo" pitchFamily="2" charset="0"/>
              </a:rPr>
              <a:t>eât</a:t>
            </a:r>
            <a:r>
              <a:rPr lang="en-US" sz="2400" dirty="0" smtClean="0">
                <a:solidFill>
                  <a:srgbClr val="FF0000"/>
                </a:solidFill>
                <a:latin typeface="VNI-Avo" pitchFamily="2" charset="0"/>
              </a:rPr>
              <a:t> it</a:t>
            </a:r>
            <a:endParaRPr lang="en-US" sz="24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878" y="1239486"/>
            <a:ext cx="8100000" cy="21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2878" y="3516071"/>
            <a:ext cx="3996000" cy="21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200" b="1" dirty="0">
              <a:solidFill>
                <a:srgbClr val="FF000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878" y="3516071"/>
            <a:ext cx="3996000" cy="21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200" b="1" dirty="0">
              <a:solidFill>
                <a:srgbClr val="FF000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1732" y="953952"/>
            <a:ext cx="462470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0" b="1" smtClean="0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rPr>
              <a:t>at</a:t>
            </a:r>
            <a:endParaRPr lang="en-US" sz="15000" b="1" dirty="0">
              <a:solidFill>
                <a:srgbClr val="FF000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968" y="3208663"/>
            <a:ext cx="23910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0" b="1" dirty="0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rPr>
              <a:t>a</a:t>
            </a:r>
            <a:endParaRPr lang="en-US" sz="15000" b="1" dirty="0">
              <a:solidFill>
                <a:srgbClr val="FF000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2781" y="3199138"/>
            <a:ext cx="462470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0" b="1" smtClean="0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rPr>
              <a:t>t</a:t>
            </a:r>
            <a:endParaRPr lang="en-US" sz="15000" b="1" dirty="0">
              <a:solidFill>
                <a:srgbClr val="FF000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878" y="1239486"/>
            <a:ext cx="8100000" cy="21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2878" y="3516071"/>
            <a:ext cx="3996000" cy="21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200" b="1" dirty="0">
              <a:solidFill>
                <a:srgbClr val="FF000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878" y="3516071"/>
            <a:ext cx="3996000" cy="21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200" b="1" dirty="0">
              <a:solidFill>
                <a:srgbClr val="FF000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1732" y="953952"/>
            <a:ext cx="462470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0" b="1" smtClean="0">
                <a:solidFill>
                  <a:srgbClr val="0070C0"/>
                </a:solidFill>
                <a:latin typeface="VNI-Avo" pitchFamily="2" charset="0"/>
                <a:cs typeface="Arial" panose="020B0604020202020204" pitchFamily="34" charset="0"/>
              </a:rPr>
              <a:t>aêt</a:t>
            </a:r>
            <a:endParaRPr lang="en-US" sz="15000" b="1" dirty="0">
              <a:solidFill>
                <a:srgbClr val="0070C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967" y="3199137"/>
            <a:ext cx="23910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0" b="1" smtClean="0">
                <a:solidFill>
                  <a:srgbClr val="0070C0"/>
                </a:solidFill>
                <a:latin typeface="VNI-Avo" pitchFamily="2" charset="0"/>
                <a:cs typeface="Arial" panose="020B0604020202020204" pitchFamily="34" charset="0"/>
              </a:rPr>
              <a:t>aê</a:t>
            </a:r>
            <a:endParaRPr lang="en-US" sz="15000" b="1" dirty="0">
              <a:solidFill>
                <a:srgbClr val="0070C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2781" y="3199138"/>
            <a:ext cx="462470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0" b="1" smtClean="0">
                <a:solidFill>
                  <a:srgbClr val="0070C0"/>
                </a:solidFill>
                <a:latin typeface="VNI-Avo" pitchFamily="2" charset="0"/>
                <a:cs typeface="Arial" panose="020B0604020202020204" pitchFamily="34" charset="0"/>
              </a:rPr>
              <a:t>t</a:t>
            </a:r>
            <a:endParaRPr lang="en-US" sz="15000" b="1" dirty="0">
              <a:solidFill>
                <a:srgbClr val="0070C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878" y="1239486"/>
            <a:ext cx="8100000" cy="21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2878" y="3516071"/>
            <a:ext cx="3996000" cy="21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200" b="1" dirty="0">
              <a:solidFill>
                <a:srgbClr val="FF000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878" y="3516071"/>
            <a:ext cx="3996000" cy="21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200" b="1" dirty="0">
              <a:solidFill>
                <a:srgbClr val="FF000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1732" y="953952"/>
            <a:ext cx="462470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0" b="1" smtClean="0">
                <a:solidFill>
                  <a:srgbClr val="D818CF"/>
                </a:solidFill>
                <a:latin typeface="VNI-Avo" pitchFamily="2" charset="0"/>
                <a:cs typeface="Arial" panose="020B0604020202020204" pitchFamily="34" charset="0"/>
              </a:rPr>
              <a:t>aât</a:t>
            </a:r>
            <a:endParaRPr lang="en-US" sz="15000" b="1" dirty="0">
              <a:solidFill>
                <a:srgbClr val="D818CF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1929" y="3235235"/>
            <a:ext cx="23910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0" b="1" smtClean="0">
                <a:solidFill>
                  <a:srgbClr val="D818CF"/>
                </a:solidFill>
                <a:latin typeface="VNI-Avo" pitchFamily="2" charset="0"/>
                <a:cs typeface="Arial" panose="020B0604020202020204" pitchFamily="34" charset="0"/>
              </a:rPr>
              <a:t>aâ</a:t>
            </a:r>
            <a:endParaRPr lang="en-US" sz="15000" b="1" dirty="0">
              <a:solidFill>
                <a:srgbClr val="D818CF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2781" y="3199138"/>
            <a:ext cx="462470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0" b="1" smtClean="0">
                <a:solidFill>
                  <a:srgbClr val="D818CF"/>
                </a:solidFill>
                <a:latin typeface="VNI-Avo" pitchFamily="2" charset="0"/>
                <a:cs typeface="Arial" panose="020B0604020202020204" pitchFamily="34" charset="0"/>
              </a:rPr>
              <a:t>t</a:t>
            </a:r>
            <a:endParaRPr lang="en-US" sz="15000" b="1" dirty="0">
              <a:solidFill>
                <a:srgbClr val="D818CF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2471418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srgbClr val="FF0000"/>
                </a:solidFill>
                <a:latin typeface="VNI-Avo" pitchFamily="2" charset="0"/>
              </a:rPr>
              <a:t>at</a:t>
            </a:r>
            <a:endParaRPr lang="en-US" sz="9600">
              <a:solidFill>
                <a:srgbClr val="FF0000"/>
              </a:solidFill>
              <a:latin typeface="VNI-Avo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85900" y="3886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36443" y="2468940"/>
            <a:ext cx="835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latin typeface="VNI-Avo" pitchFamily="2" charset="0"/>
              </a:rPr>
              <a:t>t</a:t>
            </a:r>
            <a:endParaRPr lang="en-US" sz="9600" dirty="0"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77100" y="2468940"/>
            <a:ext cx="800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latin typeface="VNI-Avo" pitchFamily="2" charset="0"/>
              </a:rPr>
              <a:t>t</a:t>
            </a:r>
            <a:endParaRPr lang="en-US" sz="9600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246894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D818CF"/>
                </a:solidFill>
                <a:latin typeface="VNI-Avo" pitchFamily="2" charset="0"/>
              </a:rPr>
              <a:t>aât</a:t>
            </a:r>
            <a:endParaRPr lang="en-US" sz="9600">
              <a:solidFill>
                <a:srgbClr val="D818CF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4300" y="243840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srgbClr val="0070C0"/>
                </a:solidFill>
                <a:latin typeface="VNI-Avo" pitchFamily="2" charset="0"/>
              </a:rPr>
              <a:t>aêt</a:t>
            </a:r>
            <a:endParaRPr lang="en-US" sz="960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3443" y="2438400"/>
            <a:ext cx="835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latin typeface="VNI-Avo" pitchFamily="2" charset="0"/>
              </a:rPr>
              <a:t>t</a:t>
            </a:r>
            <a:endParaRPr lang="en-US" sz="9600" dirty="0"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0" y="2468940"/>
            <a:ext cx="835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latin typeface="VNI-Avo" pitchFamily="2" charset="0"/>
              </a:rPr>
              <a:t>t</a:t>
            </a:r>
            <a:endParaRPr lang="en-US" sz="9600" dirty="0"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471418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srgbClr val="FF0000"/>
                </a:solidFill>
                <a:latin typeface="VNI-Avo" pitchFamily="2" charset="0"/>
              </a:rPr>
              <a:t>a</a:t>
            </a:r>
            <a:endParaRPr lang="en-US" sz="96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3731" y="2414684"/>
            <a:ext cx="1181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srgbClr val="0070C0"/>
                </a:solidFill>
                <a:latin typeface="VNI-Avo" pitchFamily="2" charset="0"/>
              </a:rPr>
              <a:t>aê</a:t>
            </a:r>
            <a:endParaRPr lang="en-US" sz="960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3172" y="2438400"/>
            <a:ext cx="1313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srgbClr val="E96DCE"/>
                </a:solidFill>
                <a:latin typeface="VNI-Avo" pitchFamily="2" charset="0"/>
              </a:rPr>
              <a:t>a</a:t>
            </a:r>
            <a:r>
              <a:rPr lang="en-US" sz="9600" smtClean="0">
                <a:solidFill>
                  <a:srgbClr val="EB79D3"/>
                </a:solidFill>
                <a:latin typeface="VNI-Avo" pitchFamily="2" charset="0"/>
              </a:rPr>
              <a:t>â</a:t>
            </a:r>
            <a:endParaRPr lang="en-US" sz="9600">
              <a:solidFill>
                <a:srgbClr val="EB79D3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/>
      <p:bldP spid="15" grpId="0"/>
      <p:bldP spid="7" grpId="0"/>
      <p:bldP spid="17" grpId="0"/>
      <p:bldP spid="17" grpId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14478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5621"/>
            <a:ext cx="22098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61422"/>
            <a:ext cx="253365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2286000" cy="81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813509"/>
            <a:ext cx="2057400" cy="1015663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latin typeface="VNI-Avo" pitchFamily="2" charset="0"/>
              </a:rPr>
              <a:t>haùt</a:t>
            </a:r>
            <a:endParaRPr lang="en-US" sz="6000"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711368"/>
            <a:ext cx="990600" cy="1015663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latin typeface="VNI-Avo" pitchFamily="2" charset="0"/>
              </a:rPr>
              <a:t>h</a:t>
            </a:r>
            <a:endParaRPr lang="en-US" sz="6000"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5470" y="711368"/>
            <a:ext cx="999130" cy="1015663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VNI-Avo" pitchFamily="2" charset="0"/>
              </a:rPr>
              <a:t>at</a:t>
            </a:r>
            <a:endParaRPr lang="en-US" sz="60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0670" y="1813508"/>
            <a:ext cx="999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VNI-Avo" pitchFamily="2" charset="0"/>
              </a:rPr>
              <a:t>at</a:t>
            </a:r>
            <a:endParaRPr lang="en-US" sz="60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599" y="5410200"/>
            <a:ext cx="2895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  <a:cs typeface="Arial" panose="020B0604020202020204" pitchFamily="34" charset="0"/>
              </a:rPr>
              <a:t>c</a:t>
            </a:r>
            <a:r>
              <a:rPr lang="en-US" sz="4400" smtClean="0">
                <a:latin typeface="VNI-Avo" pitchFamily="2" charset="0"/>
                <a:cs typeface="Arial" panose="020B0604020202020204" pitchFamily="34" charset="0"/>
              </a:rPr>
              <a:t>aét giaáy</a:t>
            </a:r>
            <a:endParaRPr lang="en-US" sz="4400"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1803737"/>
            <a:ext cx="20574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latin typeface="VNI-Avo" pitchFamily="2" charset="0"/>
                <a:cs typeface="Arial" panose="020B0604020202020204" pitchFamily="34" charset="0"/>
              </a:rPr>
              <a:t>caét</a:t>
            </a:r>
            <a:endParaRPr lang="en-US" sz="6000"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7101" y="-1712668"/>
            <a:ext cx="20574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latin typeface="VNI-Avo" pitchFamily="2" charset="0"/>
                <a:cs typeface="Arial" panose="020B0604020202020204" pitchFamily="34" charset="0"/>
              </a:rPr>
              <a:t>caét</a:t>
            </a:r>
            <a:endParaRPr lang="en-US" sz="6000"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739801"/>
            <a:ext cx="9906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latin typeface="VNI-Avo" pitchFamily="2" charset="0"/>
                <a:cs typeface="Arial" panose="020B0604020202020204" pitchFamily="34" charset="0"/>
              </a:rPr>
              <a:t>c</a:t>
            </a:r>
            <a:endParaRPr lang="en-US" sz="6000"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01972" y="711367"/>
            <a:ext cx="10287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VNI-Avo" pitchFamily="2" charset="0"/>
                <a:cs typeface="Arial" panose="020B0604020202020204" pitchFamily="34" charset="0"/>
              </a:rPr>
              <a:t>aêt</a:t>
            </a:r>
            <a:endParaRPr lang="en-US" sz="6000">
              <a:solidFill>
                <a:srgbClr val="0070C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1828800"/>
            <a:ext cx="102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VNI-Avo" pitchFamily="2" charset="0"/>
                <a:cs typeface="Arial" panose="020B0604020202020204" pitchFamily="34" charset="0"/>
              </a:rPr>
              <a:t>aêt</a:t>
            </a:r>
            <a:endParaRPr lang="en-US" sz="6000">
              <a:solidFill>
                <a:srgbClr val="0070C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5410199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70C0"/>
                </a:solidFill>
                <a:latin typeface="VNI-Avo" pitchFamily="2" charset="0"/>
              </a:rPr>
              <a:t>aêt</a:t>
            </a:r>
            <a:endParaRPr lang="en-US" sz="440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533400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b</a:t>
            </a:r>
            <a:r>
              <a:rPr lang="en-US" sz="4400" smtClean="0">
                <a:latin typeface="VNI-Avo" pitchFamily="2" charset="0"/>
              </a:rPr>
              <a:t>aät ti vi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96025" y="1828800"/>
            <a:ext cx="2162175" cy="1015663"/>
          </a:xfrm>
          <a:prstGeom prst="rect">
            <a:avLst/>
          </a:prstGeom>
          <a:solidFill>
            <a:srgbClr val="FDF1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latin typeface="VNI-Avo" pitchFamily="2" charset="0"/>
              </a:rPr>
              <a:t>baät</a:t>
            </a:r>
            <a:endParaRPr lang="en-US" sz="6000"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96025" y="739659"/>
            <a:ext cx="1019175" cy="1015663"/>
          </a:xfrm>
          <a:prstGeom prst="rect">
            <a:avLst/>
          </a:prstGeom>
          <a:solidFill>
            <a:srgbClr val="FDF1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latin typeface="VNI-Avo" pitchFamily="2" charset="0"/>
              </a:rPr>
              <a:t>b</a:t>
            </a:r>
            <a:endParaRPr lang="en-US" sz="6000"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66734" y="739517"/>
            <a:ext cx="1091466" cy="1015663"/>
          </a:xfrm>
          <a:prstGeom prst="rect">
            <a:avLst/>
          </a:prstGeom>
          <a:solidFill>
            <a:srgbClr val="FDF1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E96DCE"/>
                </a:solidFill>
                <a:latin typeface="VNI-Avo" pitchFamily="2" charset="0"/>
              </a:rPr>
              <a:t>aât</a:t>
            </a:r>
            <a:endParaRPr lang="en-US" sz="6000">
              <a:solidFill>
                <a:srgbClr val="E96DCE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86600" y="1832883"/>
            <a:ext cx="1091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E96DCE"/>
                </a:solidFill>
                <a:latin typeface="VNI-Avo" pitchFamily="2" charset="0"/>
              </a:rPr>
              <a:t>aât</a:t>
            </a:r>
            <a:endParaRPr lang="en-US" sz="6000">
              <a:solidFill>
                <a:srgbClr val="E96DCE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5333999"/>
            <a:ext cx="1019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E96DCE"/>
                </a:solidFill>
                <a:latin typeface="VNI-Avo" pitchFamily="2" charset="0"/>
              </a:rPr>
              <a:t>aât</a:t>
            </a:r>
            <a:endParaRPr lang="en-US" sz="4400">
              <a:solidFill>
                <a:srgbClr val="E96DCE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/>
      <p:bldP spid="3" grpId="0"/>
      <p:bldP spid="11" grpId="0" animBg="1"/>
      <p:bldP spid="13" grpId="0" animBg="1"/>
      <p:bldP spid="14" grpId="0" animBg="1"/>
      <p:bldP spid="15" grpId="0"/>
      <p:bldP spid="4" grpId="0"/>
      <p:bldP spid="5" grpId="0"/>
      <p:bldP spid="18" grpId="0" animBg="1"/>
      <p:bldP spid="19" grpId="0" animBg="1"/>
      <p:bldP spid="20" grpId="0" animBg="1"/>
      <p:bldP spid="21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12467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VNI-Avo" pitchFamily="2" charset="0"/>
              </a:rPr>
              <a:t>a</a:t>
            </a:r>
            <a:r>
              <a:rPr lang="en-US" sz="5400" smtClean="0">
                <a:solidFill>
                  <a:srgbClr val="FF0000"/>
                </a:solidFill>
                <a:latin typeface="VNI-Avo" pitchFamily="2" charset="0"/>
              </a:rPr>
              <a:t>t</a:t>
            </a:r>
            <a:r>
              <a:rPr lang="en-US" sz="5400" smtClean="0">
                <a:latin typeface="VNI-Avo" pitchFamily="2" charset="0"/>
              </a:rPr>
              <a:t>: b</a:t>
            </a:r>
            <a:r>
              <a:rPr lang="en-US" sz="5400" smtClean="0">
                <a:solidFill>
                  <a:srgbClr val="FF0000"/>
                </a:solidFill>
                <a:latin typeface="VNI-Avo" pitchFamily="2" charset="0"/>
              </a:rPr>
              <a:t>aùt</a:t>
            </a:r>
            <a:r>
              <a:rPr lang="en-US" sz="5400" smtClean="0">
                <a:latin typeface="VNI-Avo" pitchFamily="2" charset="0"/>
              </a:rPr>
              <a:t>, m</a:t>
            </a:r>
            <a:r>
              <a:rPr lang="en-US" sz="5400" smtClean="0">
                <a:solidFill>
                  <a:srgbClr val="FF0000"/>
                </a:solidFill>
                <a:latin typeface="VNI-Avo" pitchFamily="2" charset="0"/>
              </a:rPr>
              <a:t>aùt</a:t>
            </a:r>
            <a:r>
              <a:rPr lang="en-US" sz="5400" smtClean="0">
                <a:latin typeface="VNI-Avo" pitchFamily="2" charset="0"/>
              </a:rPr>
              <a:t>, t</a:t>
            </a:r>
            <a:r>
              <a:rPr lang="en-US" sz="5400" smtClean="0">
                <a:solidFill>
                  <a:srgbClr val="FF0000"/>
                </a:solidFill>
                <a:latin typeface="VNI-Avo" pitchFamily="2" charset="0"/>
              </a:rPr>
              <a:t>aït</a:t>
            </a:r>
            <a:r>
              <a:rPr lang="en-US" sz="5400" smtClean="0">
                <a:latin typeface="VNI-Avo" pitchFamily="2" charset="0"/>
              </a:rPr>
              <a:t>,… </a:t>
            </a:r>
            <a:endParaRPr lang="en-US" sz="5400"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2752" y="212467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70C0"/>
                </a:solidFill>
                <a:latin typeface="VNI-Avo" pitchFamily="2" charset="0"/>
              </a:rPr>
              <a:t>a</a:t>
            </a:r>
            <a:r>
              <a:rPr lang="en-US" sz="5400" smtClean="0">
                <a:solidFill>
                  <a:srgbClr val="0070C0"/>
                </a:solidFill>
                <a:latin typeface="VNI-Avo" pitchFamily="2" charset="0"/>
              </a:rPr>
              <a:t>êt</a:t>
            </a:r>
            <a:r>
              <a:rPr lang="en-US" sz="5400" smtClean="0">
                <a:latin typeface="VNI-Avo" pitchFamily="2" charset="0"/>
              </a:rPr>
              <a:t>: ñ</a:t>
            </a:r>
            <a:r>
              <a:rPr lang="en-US" sz="5400" smtClean="0">
                <a:solidFill>
                  <a:srgbClr val="0070C0"/>
                </a:solidFill>
                <a:latin typeface="VNI-Avo" pitchFamily="2" charset="0"/>
              </a:rPr>
              <a:t>aët</a:t>
            </a:r>
            <a:r>
              <a:rPr lang="en-US" sz="5400" smtClean="0">
                <a:latin typeface="VNI-Avo" pitchFamily="2" charset="0"/>
              </a:rPr>
              <a:t>, m</a:t>
            </a:r>
            <a:r>
              <a:rPr lang="en-US" sz="5400" smtClean="0">
                <a:solidFill>
                  <a:srgbClr val="0070C0"/>
                </a:solidFill>
                <a:latin typeface="VNI-Avo" pitchFamily="2" charset="0"/>
              </a:rPr>
              <a:t>aët</a:t>
            </a:r>
            <a:r>
              <a:rPr lang="en-US" sz="5400" smtClean="0">
                <a:latin typeface="VNI-Avo" pitchFamily="2" charset="0"/>
              </a:rPr>
              <a:t>, t</a:t>
            </a:r>
            <a:r>
              <a:rPr lang="en-US" sz="5400" smtClean="0">
                <a:solidFill>
                  <a:srgbClr val="0070C0"/>
                </a:solidFill>
                <a:latin typeface="VNI-Avo" pitchFamily="2" charset="0"/>
              </a:rPr>
              <a:t>aét</a:t>
            </a:r>
            <a:r>
              <a:rPr lang="en-US" sz="5400" smtClean="0">
                <a:latin typeface="VNI-Avo" pitchFamily="2" charset="0"/>
              </a:rPr>
              <a:t>,…</a:t>
            </a:r>
            <a:endParaRPr lang="en-US" sz="5400">
              <a:latin typeface="VNI-Av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2752" y="2124670"/>
            <a:ext cx="6566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E96DCE"/>
                </a:solidFill>
                <a:latin typeface="VNI-Avo" pitchFamily="2" charset="0"/>
              </a:rPr>
              <a:t>a</a:t>
            </a:r>
            <a:r>
              <a:rPr lang="en-US" sz="5400" smtClean="0">
                <a:solidFill>
                  <a:srgbClr val="E96DCE"/>
                </a:solidFill>
                <a:latin typeface="VNI-Avo" pitchFamily="2" charset="0"/>
              </a:rPr>
              <a:t>ât</a:t>
            </a:r>
            <a:r>
              <a:rPr lang="en-US" sz="5400" smtClean="0">
                <a:latin typeface="VNI-Avo" pitchFamily="2" charset="0"/>
              </a:rPr>
              <a:t>: l</a:t>
            </a:r>
            <a:r>
              <a:rPr lang="en-US" sz="5400" smtClean="0">
                <a:solidFill>
                  <a:srgbClr val="E96DCE"/>
                </a:solidFill>
                <a:latin typeface="VNI-Avo" pitchFamily="2" charset="0"/>
              </a:rPr>
              <a:t>aät</a:t>
            </a:r>
            <a:r>
              <a:rPr lang="en-US" sz="5400" smtClean="0">
                <a:latin typeface="VNI-Avo" pitchFamily="2" charset="0"/>
              </a:rPr>
              <a:t>, th</a:t>
            </a:r>
            <a:r>
              <a:rPr lang="en-US" sz="5400" smtClean="0">
                <a:solidFill>
                  <a:srgbClr val="E96DCE"/>
                </a:solidFill>
                <a:latin typeface="VNI-Avo" pitchFamily="2" charset="0"/>
              </a:rPr>
              <a:t>aät</a:t>
            </a:r>
            <a:r>
              <a:rPr lang="en-US" sz="5400" smtClean="0">
                <a:latin typeface="VNI-Avo" pitchFamily="2" charset="0"/>
              </a:rPr>
              <a:t>, m</a:t>
            </a:r>
            <a:r>
              <a:rPr lang="en-US" sz="5400" smtClean="0">
                <a:solidFill>
                  <a:srgbClr val="E96DCE"/>
                </a:solidFill>
                <a:latin typeface="VNI-Avo" pitchFamily="2" charset="0"/>
              </a:rPr>
              <a:t>aät</a:t>
            </a:r>
            <a:r>
              <a:rPr lang="en-US" sz="5400" smtClean="0">
                <a:latin typeface="VNI-Avo" pitchFamily="2" charset="0"/>
              </a:rPr>
              <a:t>,…</a:t>
            </a:r>
            <a:endParaRPr lang="en-US" sz="5400">
              <a:latin typeface="VNI-Avo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08275" y="4191000"/>
            <a:ext cx="3082925" cy="2500313"/>
            <a:chOff x="2708275" y="4191000"/>
            <a:chExt cx="3082925" cy="2500313"/>
          </a:xfrm>
        </p:grpSpPr>
        <p:pic>
          <p:nvPicPr>
            <p:cNvPr id="2" name="Picture 9" descr="Quoobe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667" b="100000" l="27838" r="878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275" y="4191000"/>
              <a:ext cx="3082925" cy="250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2895600" y="4419600"/>
              <a:ext cx="857251" cy="1143002"/>
              <a:chOff x="1106487" y="4038599"/>
              <a:chExt cx="857251" cy="1143002"/>
            </a:xfrm>
          </p:grpSpPr>
          <p:pic>
            <p:nvPicPr>
              <p:cNvPr id="6" name="Picture 9" descr="Quoobe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8000" b="50667" l="15676" r="2675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87" t="6096" r="62925" b="48189"/>
              <a:stretch>
                <a:fillRect/>
              </a:stretch>
            </p:blipFill>
            <p:spPr bwMode="auto">
              <a:xfrm>
                <a:off x="1106487" y="4038600"/>
                <a:ext cx="838201" cy="1143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9" descr="Quoobee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667" b="50000" l="10000" r="3486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87" t="6096" r="62925" b="48189"/>
              <a:stretch>
                <a:fillRect/>
              </a:stretch>
            </p:blipFill>
            <p:spPr bwMode="auto">
              <a:xfrm>
                <a:off x="1125537" y="4038599"/>
                <a:ext cx="838201" cy="1143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"/>
            <a:ext cx="1600200" cy="220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WPS Presentation</Application>
  <PresentationFormat>On-screen Show (4:3)</PresentationFormat>
  <Paragraphs>134</Paragraphs>
  <Slides>21</Slides>
  <Notes>2</Notes>
  <HiddenSlides>0</HiddenSlides>
  <MMClips>6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SimSun</vt:lpstr>
      <vt:lpstr>Wingdings</vt:lpstr>
      <vt:lpstr>VNI-Avo</vt:lpstr>
      <vt:lpstr>Calibri</vt:lpstr>
      <vt:lpstr>Microsoft YaHei</vt:lpstr>
      <vt:lpstr>Arial Unicode MS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doanle48@gmail.com</dc:creator>
  <cp:lastModifiedBy>thoan</cp:lastModifiedBy>
  <cp:revision>36</cp:revision>
  <dcterms:created xsi:type="dcterms:W3CDTF">2021-11-19T14:11:00Z</dcterms:created>
  <dcterms:modified xsi:type="dcterms:W3CDTF">2022-11-07T03:31:14Z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EF56442CD2CF4AA19269BC1C74E15CD8</vt:lpwstr>
  </property>
  <property fmtid="{D5CDD505-2E9C-101B-9397-08002B2CF9AE}" pid="3" name="KSOProductBuildVer">
    <vt:lpwstr>1033-11.2.0.11380</vt:lpwstr>
  </property>
</Properties>
</file>